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9" r:id="rId4"/>
    <p:sldId id="280" r:id="rId5"/>
    <p:sldId id="281" r:id="rId6"/>
    <p:sldId id="283" r:id="rId7"/>
    <p:sldId id="284" r:id="rId8"/>
    <p:sldId id="285" r:id="rId9"/>
    <p:sldId id="282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5673"/>
  </p:normalViewPr>
  <p:slideViewPr>
    <p:cSldViewPr snapToGrid="0" snapToObjects="1">
      <p:cViewPr varScale="1">
        <p:scale>
          <a:sx n="98" d="100"/>
          <a:sy n="98" d="100"/>
        </p:scale>
        <p:origin x="46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788F-1C26-5F48-BE18-01EDD7F9DE29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C4C3-B070-394E-99E7-EA257A7D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0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788F-1C26-5F48-BE18-01EDD7F9DE29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C4C3-B070-394E-99E7-EA257A7D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6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788F-1C26-5F48-BE18-01EDD7F9DE29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C4C3-B070-394E-99E7-EA257A7D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5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788F-1C26-5F48-BE18-01EDD7F9DE29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C4C3-B070-394E-99E7-EA257A7D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788F-1C26-5F48-BE18-01EDD7F9DE29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C4C3-B070-394E-99E7-EA257A7D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788F-1C26-5F48-BE18-01EDD7F9DE29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C4C3-B070-394E-99E7-EA257A7D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788F-1C26-5F48-BE18-01EDD7F9DE29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C4C3-B070-394E-99E7-EA257A7D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2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788F-1C26-5F48-BE18-01EDD7F9DE29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C4C3-B070-394E-99E7-EA257A7D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3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788F-1C26-5F48-BE18-01EDD7F9DE29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C4C3-B070-394E-99E7-EA257A7D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5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788F-1C26-5F48-BE18-01EDD7F9DE29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C4C3-B070-394E-99E7-EA257A7D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788F-1C26-5F48-BE18-01EDD7F9DE29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C4C3-B070-394E-99E7-EA257A7D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7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B788F-1C26-5F48-BE18-01EDD7F9DE29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0C4C3-B070-394E-99E7-EA257A7D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7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All I Need I Have In Christ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(May the Mind of Christ)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© Rachelle </a:t>
            </a:r>
            <a:r>
              <a:rPr lang="en-US" dirty="0" err="1">
                <a:solidFill>
                  <a:schemeClr val="bg1"/>
                </a:solidFill>
              </a:rPr>
              <a:t>Luk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2016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8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26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329" y="1613118"/>
            <a:ext cx="981934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May the mind of Christ my </a:t>
            </a:r>
            <a:r>
              <a:rPr lang="en-US" sz="4600" b="1" dirty="0" err="1" smtClean="0">
                <a:solidFill>
                  <a:schemeClr val="bg1"/>
                </a:solidFill>
              </a:rPr>
              <a:t>Saviour</a:t>
            </a:r>
            <a:endParaRPr lang="en-US" sz="4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Live in me from day to day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By His love and power controlling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All I do and say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All I do and say</a:t>
            </a:r>
            <a:endParaRPr lang="en-US" sz="4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329" y="1613118"/>
            <a:ext cx="981934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May the word of God dwell richly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In my heart from hour to hour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So that all may see I triumph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Only through His power</a:t>
            </a:r>
          </a:p>
          <a:p>
            <a:pPr algn="ctr"/>
            <a:r>
              <a:rPr lang="en-US" sz="4600" b="1" dirty="0">
                <a:solidFill>
                  <a:schemeClr val="bg1"/>
                </a:solidFill>
              </a:rPr>
              <a:t>Only through His </a:t>
            </a:r>
            <a:r>
              <a:rPr lang="en-US" sz="4600" b="1" dirty="0" smtClean="0">
                <a:solidFill>
                  <a:schemeClr val="bg1"/>
                </a:solidFill>
              </a:rPr>
              <a:t>power</a:t>
            </a:r>
            <a:endParaRPr lang="en-US" sz="4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329" y="1613118"/>
            <a:ext cx="98193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Not a moment will He leave me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I am His and He is mine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Oh the riches of my </a:t>
            </a:r>
            <a:r>
              <a:rPr lang="en-US" sz="4600" b="1" dirty="0" err="1" smtClean="0">
                <a:solidFill>
                  <a:schemeClr val="bg1"/>
                </a:solidFill>
              </a:rPr>
              <a:t>Saviour</a:t>
            </a:r>
            <a:endParaRPr lang="en-US" sz="4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All I need I have in Christ</a:t>
            </a:r>
            <a:endParaRPr lang="en-US" sz="4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8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329" y="1613118"/>
            <a:ext cx="981934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May the love of Jesus fill me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As the waters fill the sea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Him exalting, self abasing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Oh this is victory</a:t>
            </a:r>
          </a:p>
          <a:p>
            <a:pPr algn="ctr"/>
            <a:r>
              <a:rPr lang="en-US" sz="4600" b="1" dirty="0">
                <a:solidFill>
                  <a:schemeClr val="bg1"/>
                </a:solidFill>
              </a:rPr>
              <a:t>Oh this is </a:t>
            </a:r>
            <a:r>
              <a:rPr lang="en-US" sz="4600" b="1" dirty="0" smtClean="0">
                <a:solidFill>
                  <a:schemeClr val="bg1"/>
                </a:solidFill>
              </a:rPr>
              <a:t>victory</a:t>
            </a:r>
            <a:endParaRPr lang="en-US" sz="4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3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329" y="1613118"/>
            <a:ext cx="98193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Not a moment will He leave me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I am His and He is mine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Oh the riches of my </a:t>
            </a:r>
            <a:r>
              <a:rPr lang="en-US" sz="4600" b="1" dirty="0" err="1" smtClean="0">
                <a:solidFill>
                  <a:schemeClr val="bg1"/>
                </a:solidFill>
              </a:rPr>
              <a:t>Saviour</a:t>
            </a:r>
            <a:endParaRPr lang="en-US" sz="4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All I need I have in Christ</a:t>
            </a:r>
            <a:endParaRPr lang="en-US" sz="4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2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329" y="1613118"/>
            <a:ext cx="98193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Not a moment will He leave me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I the branch and He the vine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Oh the riches of my </a:t>
            </a:r>
            <a:r>
              <a:rPr lang="en-US" sz="4600" b="1" dirty="0" err="1" smtClean="0">
                <a:solidFill>
                  <a:schemeClr val="bg1"/>
                </a:solidFill>
              </a:rPr>
              <a:t>Saviour</a:t>
            </a:r>
            <a:endParaRPr lang="en-US" sz="4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All I need I have in Christ</a:t>
            </a:r>
            <a:endParaRPr lang="en-US" sz="4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3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329" y="1613118"/>
            <a:ext cx="98193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Oh the riches of my </a:t>
            </a:r>
            <a:r>
              <a:rPr lang="en-US" sz="4600" b="1" dirty="0" err="1" smtClean="0">
                <a:solidFill>
                  <a:schemeClr val="bg1"/>
                </a:solidFill>
              </a:rPr>
              <a:t>Saviour</a:t>
            </a:r>
            <a:endParaRPr lang="en-US" sz="4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All I need I have in Christ</a:t>
            </a:r>
            <a:endParaRPr lang="en-US" sz="4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7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6329" y="1613118"/>
            <a:ext cx="981934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May I run the race before me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Strong and brave to face the foe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Looking only unto Jesus</a:t>
            </a:r>
          </a:p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As I onward go</a:t>
            </a:r>
          </a:p>
          <a:p>
            <a:pPr algn="ctr"/>
            <a:r>
              <a:rPr lang="en-US" sz="4600" b="1" dirty="0">
                <a:solidFill>
                  <a:schemeClr val="bg1"/>
                </a:solidFill>
              </a:rPr>
              <a:t>As I onward </a:t>
            </a:r>
            <a:r>
              <a:rPr lang="en-US" sz="4600" b="1" dirty="0" smtClean="0">
                <a:solidFill>
                  <a:schemeClr val="bg1"/>
                </a:solidFill>
              </a:rPr>
              <a:t>go</a:t>
            </a:r>
            <a:endParaRPr lang="en-US" sz="4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49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ng of My Heart" id="{728E7FCC-F97D-B842-A87E-C9BE8EDCCDB1}" vid="{41E35C1E-CB8D-A44F-B1FB-D5A2D4C827E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Worship song lyrics - purple</Template>
  <TotalTime>14</TotalTime>
  <Words>216</Words>
  <Application>Microsoft Macintosh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All I Need I Have In Christ (May the Mind of Christ)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Spirit Come</dc:title>
  <dc:creator>Rachelle Luk</dc:creator>
  <cp:lastModifiedBy>Rachelle Luk</cp:lastModifiedBy>
  <cp:revision>5</cp:revision>
  <dcterms:created xsi:type="dcterms:W3CDTF">2018-05-31T23:42:58Z</dcterms:created>
  <dcterms:modified xsi:type="dcterms:W3CDTF">2018-11-22T19:13:04Z</dcterms:modified>
</cp:coreProperties>
</file>