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b="0" i="0" sz="1200" u="none" cap="none" strike="noStrike"/>
          </a:p>
          <a:p>
            <a: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 </a:t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 </a:t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 </a:t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 </a:t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 </a:t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–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–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»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–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–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»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–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–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»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small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800"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400"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0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800"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800"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400"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0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800"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400"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000"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18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600"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400"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000"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18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600"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3200"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800"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4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2000"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685800" y="4089399"/>
            <a:ext cx="7770813" cy="2036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b="0" i="0" lang="en-CA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2012 Rachelle Luk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685801" y="1550893"/>
            <a:ext cx="777081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CA" sz="5400" u="none" cap="small" strike="noStrike">
                <a:solidFill>
                  <a:srgbClr val="88ABD4"/>
                </a:solidFill>
                <a:latin typeface="Calibri"/>
                <a:ea typeface="Calibri"/>
                <a:cs typeface="Calibri"/>
                <a:sym typeface="Calibri"/>
              </a:rPr>
              <a:t>Devotion</a:t>
            </a:r>
            <a:endParaRPr b="1" i="0" sz="5400" u="none" cap="small" strike="noStrike">
              <a:solidFill>
                <a:srgbClr val="88ABD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0" y="990600"/>
            <a:ext cx="9144000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Clear out my mind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Clean out my heart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 me stillness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 me stillness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/>
          <p:nvPr/>
        </p:nvSpPr>
        <p:spPr>
          <a:xfrm>
            <a:off x="0" y="990600"/>
            <a:ext cx="9144000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Clear out my mind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Clean out my heart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 me stillness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 me stillness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/>
          <p:nvPr/>
        </p:nvSpPr>
        <p:spPr>
          <a:xfrm>
            <a:off x="0" y="694267"/>
            <a:ext cx="9144000" cy="3477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Tune my ears to Your voice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Silence every other noise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Turn my gaze to the cross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Lead my heart where it belongs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 it belongs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/>
          <p:nvPr/>
        </p:nvSpPr>
        <p:spPr>
          <a:xfrm>
            <a:off x="0" y="990600"/>
            <a:ext cx="9144000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Clear out my mind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Clean out my heart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 me stillness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 me stillness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>
            <a:off x="0" y="990600"/>
            <a:ext cx="9144000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Clear out my mind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Clean out my heart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 me stillness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 me stillness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/>
          <p:nvPr/>
        </p:nvSpPr>
        <p:spPr>
          <a:xfrm>
            <a:off x="0" y="694267"/>
            <a:ext cx="9144000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Tune my ears to Your voice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Silence every other noise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Turn my gaze to the cross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Lead my heart where it belongs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/>
          <p:nvPr/>
        </p:nvSpPr>
        <p:spPr>
          <a:xfrm>
            <a:off x="0" y="694267"/>
            <a:ext cx="9144000" cy="3477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Tune my ears to Your voice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Silence every other noise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Turn my gaze to the cross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Lead my heart where it belongs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 it belongs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/>
          <p:nvPr/>
        </p:nvSpPr>
        <p:spPr>
          <a:xfrm>
            <a:off x="0" y="990600"/>
            <a:ext cx="9144000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Clear out my mind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Clean out my heart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 me stillness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 me stillness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