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chemeClr val="lt1"/>
              </a:buClr>
              <a:buFont typeface="Calibri"/>
              <a:buNone/>
              <a:defRPr b="0" baseline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ctr">
              <a:spcBef>
                <a:spcPts val="560"/>
              </a:spcBef>
              <a:buClr>
                <a:schemeClr val="lt1"/>
              </a:buClr>
              <a:buFont typeface="Calibri"/>
              <a:buNone/>
              <a:defRPr b="0" baseline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ctr">
              <a:spcBef>
                <a:spcPts val="480"/>
              </a:spcBef>
              <a:buClr>
                <a:schemeClr val="lt1"/>
              </a:buClr>
              <a:buFont typeface="Calibri"/>
              <a:buNone/>
              <a:defRPr b="0" baseline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buClr>
                <a:schemeClr val="lt1"/>
              </a:buClr>
              <a:buFont typeface="Arial"/>
              <a:buChar char="●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77800" marL="742950" rtl="0" algn="l">
              <a:spcBef>
                <a:spcPts val="560"/>
              </a:spcBef>
              <a:buClr>
                <a:schemeClr val="lt1"/>
              </a:buClr>
              <a:buFont typeface="Arial"/>
              <a:buChar char="●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36525" marL="1143000" rtl="0" algn="l">
              <a:spcBef>
                <a:spcPts val="480"/>
              </a:spcBef>
              <a:buClr>
                <a:schemeClr val="lt1"/>
              </a:buClr>
              <a:buFont typeface="Arial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marL="16002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marL="20574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buClr>
                <a:schemeClr val="lt1"/>
              </a:buClr>
              <a:buFont typeface="Arial"/>
              <a:buChar char="●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77800" marL="742950" rtl="0" algn="l">
              <a:spcBef>
                <a:spcPts val="560"/>
              </a:spcBef>
              <a:buClr>
                <a:schemeClr val="lt1"/>
              </a:buClr>
              <a:buFont typeface="Arial"/>
              <a:buChar char="●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36525" marL="1143000" rtl="0" algn="l">
              <a:spcBef>
                <a:spcPts val="480"/>
              </a:spcBef>
              <a:buClr>
                <a:schemeClr val="lt1"/>
              </a:buClr>
              <a:buFont typeface="Arial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marL="16002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marL="20574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buClr>
                <a:schemeClr val="lt1"/>
              </a:buClr>
              <a:buFont typeface="Arial"/>
              <a:buChar char="●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77800" marL="742950" rtl="0" algn="l">
              <a:spcBef>
                <a:spcPts val="560"/>
              </a:spcBef>
              <a:buClr>
                <a:schemeClr val="lt1"/>
              </a:buClr>
              <a:buFont typeface="Arial"/>
              <a:buChar char="●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36525" marL="1143000" rtl="0" algn="l">
              <a:spcBef>
                <a:spcPts val="480"/>
              </a:spcBef>
              <a:buClr>
                <a:schemeClr val="lt1"/>
              </a:buClr>
              <a:buFont typeface="Arial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marL="16002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marL="20574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>
                <a:solidFill>
                  <a:schemeClr val="lt1"/>
                </a:solidFill>
              </a:defRPr>
            </a:lvl1pPr>
            <a:lvl2pPr indent="0" marL="457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2pPr>
            <a:lvl3pPr indent="0" marL="914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600">
                <a:solidFill>
                  <a:schemeClr val="lt1"/>
                </a:solidFill>
              </a:defRPr>
            </a:lvl3pPr>
            <a:lvl4pPr indent="0" marL="1371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4pPr>
            <a:lvl5pPr indent="0" marL="18288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5pPr>
            <a:lvl6pPr indent="0" marL="22860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6pPr>
            <a:lvl7pPr indent="0" marL="2743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7pPr>
            <a:lvl8pPr indent="0" marL="3200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8pPr>
            <a:lvl9pPr indent="0" marL="3657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marR="0" rtl="0" algn="l">
              <a:spcBef>
                <a:spcPts val="640"/>
              </a:spcBef>
              <a:buClr>
                <a:schemeClr val="lt1"/>
              </a:buClr>
              <a:buFont typeface="Arial"/>
              <a:buChar char="●"/>
              <a:defRPr b="0" baseline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77800" marL="742950" marR="0" rtl="0" algn="l">
              <a:spcBef>
                <a:spcPts val="560"/>
              </a:spcBef>
              <a:buClr>
                <a:schemeClr val="lt1"/>
              </a:buClr>
              <a:buFont typeface="Arial"/>
              <a:buChar char="●"/>
              <a:defRPr b="0" baseline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36525" marL="1143000" marR="0" rtl="0" algn="l">
              <a:spcBef>
                <a:spcPts val="480"/>
              </a:spcBef>
              <a:buClr>
                <a:schemeClr val="lt1"/>
              </a:buClr>
              <a:buFont typeface="Arial"/>
              <a:buChar char="●"/>
              <a:defRPr b="0" baseline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marL="16002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marL="20574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b="0" baseline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089398"/>
            <a:ext cx="7770812" cy="2036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spcBef>
                <a:spcPts val="28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CA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2012 Rachelle Luk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lt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685800" y="1550892"/>
            <a:ext cx="7770812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CA" sz="5400" u="none" cap="small" strike="noStrike">
                <a:solidFill>
                  <a:srgbClr val="88ABD4"/>
                </a:solidFill>
                <a:latin typeface="Calibri"/>
                <a:ea typeface="Calibri"/>
                <a:cs typeface="Calibri"/>
                <a:sym typeface="Calibri"/>
              </a:rPr>
              <a:t>You are our god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0" y="476672"/>
            <a:ext cx="91440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when You speak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listen louder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when You move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will be still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will be changed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Changed by Your presence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are Your people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are our God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0" y="476672"/>
            <a:ext cx="91440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when You speak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listen louder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when You move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will be still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will be changed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Changed by Your presence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are Your people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are our God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539552" y="404663"/>
            <a:ext cx="8064899" cy="578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are Your people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are our God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are Your people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are our God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0" y="990600"/>
            <a:ext cx="9144000" cy="2800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we are hungry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satisfy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Bread of Heaven, broken for us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 we may have life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804333"/>
            <a:ext cx="9144000" cy="2800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we are thirsty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satisfy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Living Water, poured out for us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well that never runs dry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0" y="694266"/>
            <a:ext cx="9144000" cy="2123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 we draw near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Make our hearts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Ready to hear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0" y="476672"/>
            <a:ext cx="91440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when You speak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listen louder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when You move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will be still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will be changed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Changed by Your presence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are Your people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are our God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0" y="762000"/>
            <a:ext cx="9144000" cy="2800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we are weary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will supply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Your yoke is easy to bear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Your burden is light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0" y="694266"/>
            <a:ext cx="9144000" cy="2123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 we draw near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Make our hearts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Ready to hear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0" y="476672"/>
            <a:ext cx="91440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when You speak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listen louder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Lord, when You move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will be still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will be changed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Changed by Your presence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are Your people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are our God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0" y="677333"/>
            <a:ext cx="91440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Our sin is great,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You are greater still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are greater still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Our sin is great,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You are greater still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are greater still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